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66" r:id="rId5"/>
    <p:sldId id="257" r:id="rId6"/>
    <p:sldId id="258" r:id="rId7"/>
    <p:sldId id="275" r:id="rId8"/>
    <p:sldId id="270" r:id="rId9"/>
    <p:sldId id="271" r:id="rId10"/>
    <p:sldId id="277" r:id="rId11"/>
    <p:sldId id="276" r:id="rId12"/>
    <p:sldId id="274" r:id="rId13"/>
    <p:sldId id="272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amsungOne 450C" panose="020B0506030303020204" charset="0"/>
      <p:regular r:id="rId21"/>
    </p:embeddedFont>
    <p:embeddedFont>
      <p:font typeface="SamsungOne 800C" panose="020B0906030303020204" charset="0"/>
      <p:bold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Роман Кирютин" userId="85da09b83caaeb64" providerId="LiveId" clId="{D9703F0E-591E-48DF-9E0E-924D4DE8E1C0}"/>
    <pc:docChg chg="undo custSel addSld delSld modSld">
      <pc:chgData name="Роман Кирютин" userId="85da09b83caaeb64" providerId="LiveId" clId="{D9703F0E-591E-48DF-9E0E-924D4DE8E1C0}" dt="2023-06-07T05:14:14.387" v="673" actId="1076"/>
      <pc:docMkLst>
        <pc:docMk/>
      </pc:docMkLst>
      <pc:sldChg chg="modSp mod">
        <pc:chgData name="Роман Кирютин" userId="85da09b83caaeb64" providerId="LiveId" clId="{D9703F0E-591E-48DF-9E0E-924D4DE8E1C0}" dt="2023-06-06T16:35:39.646" v="638" actId="2711"/>
        <pc:sldMkLst>
          <pc:docMk/>
          <pc:sldMk cId="1251726884" sldId="257"/>
        </pc:sldMkLst>
        <pc:spChg chg="mod">
          <ac:chgData name="Роман Кирютин" userId="85da09b83caaeb64" providerId="LiveId" clId="{D9703F0E-591E-48DF-9E0E-924D4DE8E1C0}" dt="2023-06-06T16:35:39.646" v="638" actId="2711"/>
          <ac:spMkLst>
            <pc:docMk/>
            <pc:sldMk cId="1251726884" sldId="257"/>
            <ac:spMk id="2" creationId="{00AD42FB-C595-4448-903C-F423BC2C9399}"/>
          </ac:spMkLst>
        </pc:spChg>
        <pc:spChg chg="mod">
          <ac:chgData name="Роман Кирютин" userId="85da09b83caaeb64" providerId="LiveId" clId="{D9703F0E-591E-48DF-9E0E-924D4DE8E1C0}" dt="2023-06-06T15:36:01.740" v="26" actId="1076"/>
          <ac:spMkLst>
            <pc:docMk/>
            <pc:sldMk cId="1251726884" sldId="257"/>
            <ac:spMk id="3" creationId="{9D124A35-A450-4D5D-9EE2-711DE86C0CCA}"/>
          </ac:spMkLst>
        </pc:spChg>
      </pc:sldChg>
      <pc:sldChg chg="addSp delSp modSp mod">
        <pc:chgData name="Роман Кирютин" userId="85da09b83caaeb64" providerId="LiveId" clId="{D9703F0E-591E-48DF-9E0E-924D4DE8E1C0}" dt="2023-06-06T16:35:49.402" v="639" actId="2711"/>
        <pc:sldMkLst>
          <pc:docMk/>
          <pc:sldMk cId="464086471" sldId="258"/>
        </pc:sldMkLst>
        <pc:spChg chg="add del">
          <ac:chgData name="Роман Кирютин" userId="85da09b83caaeb64" providerId="LiveId" clId="{D9703F0E-591E-48DF-9E0E-924D4DE8E1C0}" dt="2023-06-06T15:43:25.909" v="205" actId="22"/>
          <ac:spMkLst>
            <pc:docMk/>
            <pc:sldMk cId="464086471" sldId="258"/>
            <ac:spMk id="3" creationId="{47CC21C0-20AB-16B9-8FF3-C79EAE216874}"/>
          </ac:spMkLst>
        </pc:spChg>
        <pc:spChg chg="mod">
          <ac:chgData name="Роман Кирютин" userId="85da09b83caaeb64" providerId="LiveId" clId="{D9703F0E-591E-48DF-9E0E-924D4DE8E1C0}" dt="2023-06-06T16:35:49.402" v="639" actId="2711"/>
          <ac:spMkLst>
            <pc:docMk/>
            <pc:sldMk cId="464086471" sldId="258"/>
            <ac:spMk id="5" creationId="{D12D6032-E4FE-42E4-8135-7B32028A8E81}"/>
          </ac:spMkLst>
        </pc:spChg>
      </pc:sldChg>
      <pc:sldChg chg="addSp modSp mod">
        <pc:chgData name="Роман Кирютин" userId="85da09b83caaeb64" providerId="LiveId" clId="{D9703F0E-591E-48DF-9E0E-924D4DE8E1C0}" dt="2023-06-06T16:42:18.117" v="646" actId="1076"/>
        <pc:sldMkLst>
          <pc:docMk/>
          <pc:sldMk cId="2771012109" sldId="269"/>
        </pc:sldMkLst>
        <pc:spChg chg="add mod">
          <ac:chgData name="Роман Кирютин" userId="85da09b83caaeb64" providerId="LiveId" clId="{D9703F0E-591E-48DF-9E0E-924D4DE8E1C0}" dt="2023-06-06T16:42:18.117" v="646" actId="1076"/>
          <ac:spMkLst>
            <pc:docMk/>
            <pc:sldMk cId="2771012109" sldId="269"/>
            <ac:spMk id="6" creationId="{22AF9812-6A9E-6D78-3FA6-E49F630B8B17}"/>
          </ac:spMkLst>
        </pc:spChg>
      </pc:sldChg>
      <pc:sldChg chg="modSp mod">
        <pc:chgData name="Роман Кирютин" userId="85da09b83caaeb64" providerId="LiveId" clId="{D9703F0E-591E-48DF-9E0E-924D4DE8E1C0}" dt="2023-06-06T16:36:01.809" v="641" actId="2711"/>
        <pc:sldMkLst>
          <pc:docMk/>
          <pc:sldMk cId="3571217267" sldId="270"/>
        </pc:sldMkLst>
        <pc:spChg chg="mod">
          <ac:chgData name="Роман Кирютин" userId="85da09b83caaeb64" providerId="LiveId" clId="{D9703F0E-591E-48DF-9E0E-924D4DE8E1C0}" dt="2023-06-06T16:36:01.809" v="641" actId="2711"/>
          <ac:spMkLst>
            <pc:docMk/>
            <pc:sldMk cId="3571217267" sldId="270"/>
            <ac:spMk id="4" creationId="{FF6C3D38-EBF1-73AA-4031-4933CB235647}"/>
          </ac:spMkLst>
        </pc:spChg>
      </pc:sldChg>
      <pc:sldChg chg="addSp delSp modSp mod">
        <pc:chgData name="Роман Кирютин" userId="85da09b83caaeb64" providerId="LiveId" clId="{D9703F0E-591E-48DF-9E0E-924D4DE8E1C0}" dt="2023-06-06T16:36:09.356" v="642" actId="2711"/>
        <pc:sldMkLst>
          <pc:docMk/>
          <pc:sldMk cId="76237850" sldId="271"/>
        </pc:sldMkLst>
        <pc:spChg chg="mod">
          <ac:chgData name="Роман Кирютин" userId="85da09b83caaeb64" providerId="LiveId" clId="{D9703F0E-591E-48DF-9E0E-924D4DE8E1C0}" dt="2023-06-06T16:36:09.356" v="642" actId="2711"/>
          <ac:spMkLst>
            <pc:docMk/>
            <pc:sldMk cId="76237850" sldId="271"/>
            <ac:spMk id="4" creationId="{B7E60089-CEE8-7E8E-B5EF-B3B0B819BC06}"/>
          </ac:spMkLst>
        </pc:spChg>
        <pc:picChg chg="add mod">
          <ac:chgData name="Роман Кирютин" userId="85da09b83caaeb64" providerId="LiveId" clId="{D9703F0E-591E-48DF-9E0E-924D4DE8E1C0}" dt="2023-06-06T15:48:33.200" v="426" actId="1076"/>
          <ac:picMkLst>
            <pc:docMk/>
            <pc:sldMk cId="76237850" sldId="271"/>
            <ac:picMk id="6" creationId="{288DF012-3574-CEF3-1EAC-F5FD31F00F07}"/>
          </ac:picMkLst>
        </pc:picChg>
        <pc:picChg chg="add mod">
          <ac:chgData name="Роман Кирютин" userId="85da09b83caaeb64" providerId="LiveId" clId="{D9703F0E-591E-48DF-9E0E-924D4DE8E1C0}" dt="2023-06-06T15:49:28.050" v="437" actId="1076"/>
          <ac:picMkLst>
            <pc:docMk/>
            <pc:sldMk cId="76237850" sldId="271"/>
            <ac:picMk id="8" creationId="{7DF9DBAF-80FA-A2C3-CD7D-F546211E6E98}"/>
          </ac:picMkLst>
        </pc:picChg>
        <pc:picChg chg="add mod">
          <ac:chgData name="Роман Кирютин" userId="85da09b83caaeb64" providerId="LiveId" clId="{D9703F0E-591E-48DF-9E0E-924D4DE8E1C0}" dt="2023-06-06T15:49:25.691" v="436" actId="1076"/>
          <ac:picMkLst>
            <pc:docMk/>
            <pc:sldMk cId="76237850" sldId="271"/>
            <ac:picMk id="10" creationId="{6579C03D-4FF7-9970-FB0B-AAD23A08CF6D}"/>
          </ac:picMkLst>
        </pc:picChg>
        <pc:picChg chg="del">
          <ac:chgData name="Роман Кирютин" userId="85da09b83caaeb64" providerId="LiveId" clId="{D9703F0E-591E-48DF-9E0E-924D4DE8E1C0}" dt="2023-06-06T15:47:54.404" v="424" actId="478"/>
          <ac:picMkLst>
            <pc:docMk/>
            <pc:sldMk cId="76237850" sldId="271"/>
            <ac:picMk id="16" creationId="{EB6781E3-D8D9-AED1-2635-1D531B854B08}"/>
          </ac:picMkLst>
        </pc:picChg>
        <pc:picChg chg="del">
          <ac:chgData name="Роман Кирютин" userId="85da09b83caaeb64" providerId="LiveId" clId="{D9703F0E-591E-48DF-9E0E-924D4DE8E1C0}" dt="2023-06-06T15:47:52.671" v="423" actId="478"/>
          <ac:picMkLst>
            <pc:docMk/>
            <pc:sldMk cId="76237850" sldId="271"/>
            <ac:picMk id="18" creationId="{605BE2E8-8C09-E93E-EBC4-9597771A644A}"/>
          </ac:picMkLst>
        </pc:picChg>
        <pc:picChg chg="del">
          <ac:chgData name="Роман Кирютин" userId="85da09b83caaeb64" providerId="LiveId" clId="{D9703F0E-591E-48DF-9E0E-924D4DE8E1C0}" dt="2023-06-06T15:47:51.046" v="422" actId="478"/>
          <ac:picMkLst>
            <pc:docMk/>
            <pc:sldMk cId="76237850" sldId="271"/>
            <ac:picMk id="20" creationId="{E5DA1BD7-44DC-A87F-677E-70317C9FD1DE}"/>
          </ac:picMkLst>
        </pc:picChg>
      </pc:sldChg>
      <pc:sldChg chg="modSp mod">
        <pc:chgData name="Роман Кирютин" userId="85da09b83caaeb64" providerId="LiveId" clId="{D9703F0E-591E-48DF-9E0E-924D4DE8E1C0}" dt="2023-06-06T16:36:21.997" v="644" actId="2711"/>
        <pc:sldMkLst>
          <pc:docMk/>
          <pc:sldMk cId="1658712502" sldId="272"/>
        </pc:sldMkLst>
        <pc:spChg chg="mod">
          <ac:chgData name="Роман Кирютин" userId="85da09b83caaeb64" providerId="LiveId" clId="{D9703F0E-591E-48DF-9E0E-924D4DE8E1C0}" dt="2023-06-06T16:36:21.997" v="644" actId="2711"/>
          <ac:spMkLst>
            <pc:docMk/>
            <pc:sldMk cId="1658712502" sldId="272"/>
            <ac:spMk id="4" creationId="{D20211A1-D483-69B0-E3A3-A410A3FF5007}"/>
          </ac:spMkLst>
        </pc:spChg>
      </pc:sldChg>
      <pc:sldChg chg="del">
        <pc:chgData name="Роман Кирютин" userId="85da09b83caaeb64" providerId="LiveId" clId="{D9703F0E-591E-48DF-9E0E-924D4DE8E1C0}" dt="2023-06-06T15:41:11.331" v="199" actId="2696"/>
        <pc:sldMkLst>
          <pc:docMk/>
          <pc:sldMk cId="1070093457" sldId="273"/>
        </pc:sldMkLst>
      </pc:sldChg>
      <pc:sldChg chg="modSp new mod">
        <pc:chgData name="Роман Кирютин" userId="85da09b83caaeb64" providerId="LiveId" clId="{D9703F0E-591E-48DF-9E0E-924D4DE8E1C0}" dt="2023-06-06T16:35:56.600" v="640" actId="2711"/>
        <pc:sldMkLst>
          <pc:docMk/>
          <pc:sldMk cId="992662350" sldId="275"/>
        </pc:sldMkLst>
        <pc:spChg chg="mod">
          <ac:chgData name="Роман Кирютин" userId="85da09b83caaeb64" providerId="LiveId" clId="{D9703F0E-591E-48DF-9E0E-924D4DE8E1C0}" dt="2023-06-06T16:35:56.600" v="640" actId="2711"/>
          <ac:spMkLst>
            <pc:docMk/>
            <pc:sldMk cId="992662350" sldId="275"/>
            <ac:spMk id="4" creationId="{F53B1E15-12CC-E7FE-8C9D-32C691B956F7}"/>
          </ac:spMkLst>
        </pc:spChg>
      </pc:sldChg>
      <pc:sldChg chg="addSp delSp modSp new mod">
        <pc:chgData name="Роман Кирютин" userId="85da09b83caaeb64" providerId="LiveId" clId="{D9703F0E-591E-48DF-9E0E-924D4DE8E1C0}" dt="2023-06-06T16:36:14.864" v="643" actId="2711"/>
        <pc:sldMkLst>
          <pc:docMk/>
          <pc:sldMk cId="3720364899" sldId="276"/>
        </pc:sldMkLst>
        <pc:spChg chg="mod">
          <ac:chgData name="Роман Кирютин" userId="85da09b83caaeb64" providerId="LiveId" clId="{D9703F0E-591E-48DF-9E0E-924D4DE8E1C0}" dt="2023-06-06T16:36:14.864" v="643" actId="2711"/>
          <ac:spMkLst>
            <pc:docMk/>
            <pc:sldMk cId="3720364899" sldId="276"/>
            <ac:spMk id="4" creationId="{59557C8D-6262-9FB3-52F8-8862688D818A}"/>
          </ac:spMkLst>
        </pc:spChg>
        <pc:picChg chg="add mod">
          <ac:chgData name="Роман Кирютин" userId="85da09b83caaeb64" providerId="LiveId" clId="{D9703F0E-591E-48DF-9E0E-924D4DE8E1C0}" dt="2023-06-06T16:29:40.613" v="632" actId="1076"/>
          <ac:picMkLst>
            <pc:docMk/>
            <pc:sldMk cId="3720364899" sldId="276"/>
            <ac:picMk id="6" creationId="{EA7603AB-9364-5098-9037-847835C62425}"/>
          </ac:picMkLst>
        </pc:picChg>
        <pc:picChg chg="add mod">
          <ac:chgData name="Роман Кирютин" userId="85da09b83caaeb64" providerId="LiveId" clId="{D9703F0E-591E-48DF-9E0E-924D4DE8E1C0}" dt="2023-06-06T16:29:41.875" v="633" actId="1076"/>
          <ac:picMkLst>
            <pc:docMk/>
            <pc:sldMk cId="3720364899" sldId="276"/>
            <ac:picMk id="8" creationId="{BBB569B3-5776-9813-3C08-BA998B8115F3}"/>
          </ac:picMkLst>
        </pc:picChg>
        <pc:picChg chg="add del mod">
          <ac:chgData name="Роман Кирютин" userId="85da09b83caaeb64" providerId="LiveId" clId="{D9703F0E-591E-48DF-9E0E-924D4DE8E1C0}" dt="2023-06-06T16:19:17.798" v="575" actId="478"/>
          <ac:picMkLst>
            <pc:docMk/>
            <pc:sldMk cId="3720364899" sldId="276"/>
            <ac:picMk id="10" creationId="{CF1F0647-42CB-6696-2DE3-196ABBE0822D}"/>
          </ac:picMkLst>
        </pc:picChg>
        <pc:picChg chg="add mod">
          <ac:chgData name="Роман Кирютин" userId="85da09b83caaeb64" providerId="LiveId" clId="{D9703F0E-591E-48DF-9E0E-924D4DE8E1C0}" dt="2023-06-06T16:29:48.575" v="637" actId="1076"/>
          <ac:picMkLst>
            <pc:docMk/>
            <pc:sldMk cId="3720364899" sldId="276"/>
            <ac:picMk id="12" creationId="{BFDFADF5-C8E9-453E-23D1-EB0EF85A7C57}"/>
          </ac:picMkLst>
        </pc:picChg>
        <pc:picChg chg="add mod">
          <ac:chgData name="Роман Кирютин" userId="85da09b83caaeb64" providerId="LiveId" clId="{D9703F0E-591E-48DF-9E0E-924D4DE8E1C0}" dt="2023-06-06T16:29:46.309" v="636" actId="1076"/>
          <ac:picMkLst>
            <pc:docMk/>
            <pc:sldMk cId="3720364899" sldId="276"/>
            <ac:picMk id="14" creationId="{E0A7E219-170D-F474-4DF8-F03ACE6F6CC3}"/>
          </ac:picMkLst>
        </pc:picChg>
        <pc:picChg chg="add mod">
          <ac:chgData name="Роман Кирютин" userId="85da09b83caaeb64" providerId="LiveId" clId="{D9703F0E-591E-48DF-9E0E-924D4DE8E1C0}" dt="2023-06-06T16:29:33.474" v="630" actId="1076"/>
          <ac:picMkLst>
            <pc:docMk/>
            <pc:sldMk cId="3720364899" sldId="276"/>
            <ac:picMk id="16" creationId="{D38E90E7-19C1-4040-4C99-48B568C9A0BB}"/>
          </ac:picMkLst>
        </pc:picChg>
      </pc:sldChg>
      <pc:sldChg chg="addSp modSp new mod">
        <pc:chgData name="Роман Кирютин" userId="85da09b83caaeb64" providerId="LiveId" clId="{D9703F0E-591E-48DF-9E0E-924D4DE8E1C0}" dt="2023-06-07T05:14:14.387" v="673" actId="1076"/>
        <pc:sldMkLst>
          <pc:docMk/>
          <pc:sldMk cId="3366088599" sldId="277"/>
        </pc:sldMkLst>
        <pc:spChg chg="mod">
          <ac:chgData name="Роман Кирютин" userId="85da09b83caaeb64" providerId="LiveId" clId="{D9703F0E-591E-48DF-9E0E-924D4DE8E1C0}" dt="2023-06-07T05:13:22.477" v="667" actId="2711"/>
          <ac:spMkLst>
            <pc:docMk/>
            <pc:sldMk cId="3366088599" sldId="277"/>
            <ac:spMk id="4" creationId="{5CF5C544-9B22-6AF9-3C06-D350C878F91C}"/>
          </ac:spMkLst>
        </pc:spChg>
        <pc:picChg chg="add mod">
          <ac:chgData name="Роман Кирютин" userId="85da09b83caaeb64" providerId="LiveId" clId="{D9703F0E-591E-48DF-9E0E-924D4DE8E1C0}" dt="2023-06-07T05:13:35.661" v="669" actId="1076"/>
          <ac:picMkLst>
            <pc:docMk/>
            <pc:sldMk cId="3366088599" sldId="277"/>
            <ac:picMk id="6" creationId="{0F084610-5A03-E18D-DA4D-5F89D87AEBAE}"/>
          </ac:picMkLst>
        </pc:picChg>
        <pc:picChg chg="add mod">
          <ac:chgData name="Роман Кирютин" userId="85da09b83caaeb64" providerId="LiveId" clId="{D9703F0E-591E-48DF-9E0E-924D4DE8E1C0}" dt="2023-06-07T05:13:50.110" v="671" actId="1076"/>
          <ac:picMkLst>
            <pc:docMk/>
            <pc:sldMk cId="3366088599" sldId="277"/>
            <ac:picMk id="8" creationId="{6E8812D3-104C-0E99-7ACF-56DDF2806016}"/>
          </ac:picMkLst>
        </pc:picChg>
        <pc:picChg chg="add mod">
          <ac:chgData name="Роман Кирютин" userId="85da09b83caaeb64" providerId="LiveId" clId="{D9703F0E-591E-48DF-9E0E-924D4DE8E1C0}" dt="2023-06-07T05:14:14.387" v="673" actId="1076"/>
          <ac:picMkLst>
            <pc:docMk/>
            <pc:sldMk cId="3366088599" sldId="277"/>
            <ac:picMk id="10" creationId="{C4A9D796-E7A5-A733-2848-DD0722537FA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A170FB9-3114-A4C5-08F4-F33F17E7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98CF08B-FBF0-297C-ACC1-4060EAC0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20211A1-D483-69B0-E3A3-A410A3FF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 проекта:</a:t>
            </a:r>
          </a:p>
        </p:txBody>
      </p:sp>
      <p:pic>
        <p:nvPicPr>
          <p:cNvPr id="5" name="video_2023-05-22_14-37-18">
            <a:hlinkClick r:id="" action="ppaction://media"/>
            <a:extLst>
              <a:ext uri="{FF2B5EF4-FFF2-40B4-BE49-F238E27FC236}">
                <a16:creationId xmlns:a16="http://schemas.microsoft.com/office/drawing/2014/main" id="{96ACD141-0206-35DB-F306-A78AD186B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9613" y="0"/>
            <a:ext cx="3151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12502"/>
      </p:ext>
    </p:extLst>
  </p:cSld>
  <p:clrMapOvr>
    <a:masterClrMapping/>
  </p:clrMapOvr>
  <p:transition spd="slow" advTm="104665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AF9812-6A9E-6D78-3FA6-E49F630B8B17}"/>
              </a:ext>
            </a:extLst>
          </p:cNvPr>
          <p:cNvSpPr txBox="1"/>
          <p:nvPr/>
        </p:nvSpPr>
        <p:spPr>
          <a:xfrm>
            <a:off x="3955212" y="3908568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https://github.com/pirat629/finalProject.git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Эл.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Жур</a:t>
            </a:r>
            <a:r>
              <a:rPr lang="ru-RU" b="1" dirty="0"/>
              <a:t>. в2.0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687" y="6288129"/>
            <a:ext cx="5223692" cy="501565"/>
          </a:xfrm>
        </p:spPr>
        <p:txBody>
          <a:bodyPr/>
          <a:lstStyle/>
          <a:p>
            <a:r>
              <a:rPr lang="ru-RU" dirty="0"/>
              <a:t>Кирютин Роман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07.06.2023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293" y="470897"/>
            <a:ext cx="9257907" cy="2943523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Мое приложение предназначено для учителей или людей занимающихся репетиторством. С помощью него педагоги смогут группировать учеников и высылать им домашнее задание.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07.06.2023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C0B3DC1-EA16-5147-D3B7-5401643C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186A74-C07B-516F-5DCC-1D89B4A52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53B1E15-12CC-E7FE-8C9D-32C691B9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233916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функционал: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1) регистрация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2) создание классов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3) добавление учеников в классы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4) смена изображения профиля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5) добавление и загрузка домашних заданий</a:t>
            </a:r>
          </a:p>
        </p:txBody>
      </p:sp>
    </p:spTree>
    <p:extLst>
      <p:ext uri="{BB962C8B-B14F-4D97-AF65-F5344CB8AC3E}">
        <p14:creationId xmlns:p14="http://schemas.microsoft.com/office/powerpoint/2010/main" val="992662350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A00027-EC35-C37C-E703-4B2C2B1E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A79FAD-0918-9E7B-A133-EA8A64D0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6C3D38-EBF1-73AA-4031-4933CB23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3568520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было использовано при создании?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Realtime Database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2)Firebase Storage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3)Firebase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1217267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9FD4B75-E288-C1F9-E442-977923B3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B785CBB-7BDB-5958-31C5-DEF16FCDB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7E60089-CEE8-7E8E-B5EF-B3B0B819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базы данных: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8DF012-3574-CEF3-1EAC-F5FD31F00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60" y="1055802"/>
            <a:ext cx="3610479" cy="252447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F9DBAF-80FA-A2C3-CD7D-F546211E6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86" y="3701312"/>
            <a:ext cx="3229426" cy="25340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79C03D-4FF7-9970-FB0B-AAD23A08C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956" y="1284051"/>
            <a:ext cx="7726796" cy="39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785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D12019-692C-DFA9-5952-9D777975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15B04E-E0D9-E5AC-ADF3-B54C2820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CF5C544-9B22-6AF9-3C06-D350C878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Примерный вид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бд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084610-5A03-E18D-DA4D-5F89D87A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55" y="1055802"/>
            <a:ext cx="5220429" cy="157184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8812D3-104C-0E99-7ACF-56DDF2806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55" y="2851747"/>
            <a:ext cx="3915321" cy="187668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4A9D796-E7A5-A733-2848-DD0722537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77" y="2851747"/>
            <a:ext cx="486795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88599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049C196-1395-7C03-E7B1-43C1C7D0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07.06.2023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E984756-1014-01E4-0022-17F8CC08B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9557C8D-6262-9FB3-52F8-8862688D8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140" y="1757597"/>
            <a:ext cx="9257907" cy="69067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фото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бд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Расширение изображения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пользователя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класса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домашнего задания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7603AB-9364-5098-9037-847835C62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74" y="1480318"/>
            <a:ext cx="11117226" cy="19052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B569B3-5776-9813-3C08-BA998B81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1076"/>
            <a:ext cx="12192000" cy="35952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FDFADF5-C8E9-453E-23D1-EB0EF85A7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49275"/>
            <a:ext cx="12192000" cy="20808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0A7E219-170D-F474-4DF8-F03ACE6F6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18684"/>
            <a:ext cx="12192000" cy="57413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38E90E7-19C1-4040-4C99-48B568C9A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55216"/>
            <a:ext cx="7487695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6489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538948-1712-DF84-5D79-33BF63DC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6" y="1029973"/>
            <a:ext cx="2235975" cy="35728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625590-DB7F-3FF8-E12B-A6B489482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42" y="1029972"/>
            <a:ext cx="2226499" cy="35728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E2785D-76A2-76DB-0FD0-6CD21FE42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292" y="1029972"/>
            <a:ext cx="2226500" cy="35787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01CB18-C0FA-B40F-AFD8-218675D45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842" y="1024143"/>
            <a:ext cx="2225972" cy="356389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F7A3F0E-6DDE-EFD3-410E-EF4C1B3DF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1864" y="994942"/>
            <a:ext cx="2235975" cy="359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22303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161</Words>
  <Application>Microsoft Office PowerPoint</Application>
  <PresentationFormat>Широкоэкранный</PresentationFormat>
  <Paragraphs>28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Times New Roman</vt:lpstr>
      <vt:lpstr>Arial</vt:lpstr>
      <vt:lpstr>Calibri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Эл. Жур. в2.0</vt:lpstr>
      <vt:lpstr>Мое приложение предназначено для учителей или людей занимающихся репетиторством. С помощью него педагоги смогут группировать учеников и высылать им домашнее задание.   </vt:lpstr>
      <vt:lpstr>Основной функционал:     1) регистрация     2) создание классов     3) добавление учеников в классы     4) смена изображения профиля     5) добавление и загрузка домашних заданий</vt:lpstr>
      <vt:lpstr>Что было использовано при создании?     1)Firebase Realtime Database     2)Firebase Storage     3)Firebase Authentication  </vt:lpstr>
      <vt:lpstr>Структура базы данных:</vt:lpstr>
      <vt:lpstr>Примерный вид бд</vt:lpstr>
      <vt:lpstr> Добавление фото в бд  Расширение изображения  добавление пользователя   добавление класса   добавление домашнего задания</vt:lpstr>
      <vt:lpstr>Презентация PowerPoint</vt:lpstr>
      <vt:lpstr>Показ проекта: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Роман Кирютин</cp:lastModifiedBy>
  <cp:revision>35</cp:revision>
  <dcterms:created xsi:type="dcterms:W3CDTF">2020-05-25T08:37:09Z</dcterms:created>
  <dcterms:modified xsi:type="dcterms:W3CDTF">2023-06-07T05:23:56Z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